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87" r:id="rId3"/>
    <p:sldId id="257" r:id="rId4"/>
    <p:sldId id="288" r:id="rId5"/>
    <p:sldId id="291" r:id="rId6"/>
    <p:sldId id="290" r:id="rId7"/>
    <p:sldId id="289" r:id="rId8"/>
    <p:sldId id="292" r:id="rId9"/>
    <p:sldId id="293" r:id="rId10"/>
    <p:sldId id="258" r:id="rId11"/>
    <p:sldId id="259" r:id="rId12"/>
    <p:sldId id="295" r:id="rId13"/>
    <p:sldId id="301" r:id="rId14"/>
    <p:sldId id="300" r:id="rId15"/>
    <p:sldId id="299" r:id="rId16"/>
    <p:sldId id="298" r:id="rId17"/>
    <p:sldId id="296" r:id="rId18"/>
    <p:sldId id="297" r:id="rId19"/>
    <p:sldId id="29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106B-0D48-4666-933E-F57B2B7BDEB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3D30A-85AD-44FB-BD1F-12534553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19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8803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0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8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4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35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27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15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59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9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4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9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5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9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7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0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4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B5E6A5-E9B8-4325-AC60-23B530711637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02B6BB3-C272-418E-AE4C-C2D0BDE73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2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WMKYID5fr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9600" b="1" dirty="0"/>
              <a:t>What is Physics?</a:t>
            </a:r>
          </a:p>
        </p:txBody>
      </p:sp>
    </p:spTree>
    <p:extLst>
      <p:ext uri="{BB962C8B-B14F-4D97-AF65-F5344CB8AC3E}">
        <p14:creationId xmlns:p14="http://schemas.microsoft.com/office/powerpoint/2010/main" val="2763169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14399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Top Paying College Majors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466" y="1371600"/>
            <a:ext cx="7704667" cy="4628216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/>
              <a:t>Petroleum Engineering $97,689</a:t>
            </a:r>
          </a:p>
          <a:p>
            <a:r>
              <a:rPr lang="en-US" sz="3800" dirty="0"/>
              <a:t>Nuclear Engineering $73,267</a:t>
            </a:r>
          </a:p>
          <a:p>
            <a:r>
              <a:rPr lang="en-US" sz="3800" dirty="0"/>
              <a:t>Chemical Engineering $72,126</a:t>
            </a:r>
          </a:p>
          <a:p>
            <a:r>
              <a:rPr lang="en-US" sz="3800" dirty="0"/>
              <a:t>Computer Engineering $70,120</a:t>
            </a:r>
          </a:p>
          <a:p>
            <a:r>
              <a:rPr lang="en-US" sz="3800" dirty="0"/>
              <a:t>Electrical Engineering $69,039</a:t>
            </a:r>
          </a:p>
          <a:p>
            <a:r>
              <a:rPr lang="en-US" sz="3800" dirty="0"/>
              <a:t>Aerospace/Aeronautical Engineering $68,142</a:t>
            </a:r>
          </a:p>
          <a:p>
            <a:r>
              <a:rPr lang="en-US" sz="3800" dirty="0"/>
              <a:t>Systems Engineering $68,018</a:t>
            </a:r>
          </a:p>
          <a:p>
            <a:r>
              <a:rPr lang="en-US" sz="3800" dirty="0"/>
              <a:t>Materials Engineering $67,385</a:t>
            </a:r>
          </a:p>
          <a:p>
            <a:r>
              <a:rPr lang="en-US" sz="3800" dirty="0"/>
              <a:t>Mathematics and Computer Science $66,499</a:t>
            </a:r>
          </a:p>
          <a:p>
            <a:r>
              <a:rPr lang="en-US" sz="3800" dirty="0"/>
              <a:t>Mechanical Engineering $65,619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6324600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source: usnews.com</a:t>
            </a:r>
          </a:p>
        </p:txBody>
      </p:sp>
    </p:spTree>
    <p:extLst>
      <p:ext uri="{BB962C8B-B14F-4D97-AF65-F5344CB8AC3E}">
        <p14:creationId xmlns:p14="http://schemas.microsoft.com/office/powerpoint/2010/main" val="4116743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90599"/>
          </a:xfrm>
        </p:spPr>
        <p:txBody>
          <a:bodyPr/>
          <a:lstStyle/>
          <a:p>
            <a:r>
              <a:rPr lang="en-US" dirty="0"/>
              <a:t>Physics-Related Careers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056305"/>
              </p:ext>
            </p:extLst>
          </p:nvPr>
        </p:nvGraphicFramePr>
        <p:xfrm>
          <a:off x="6926" y="1524000"/>
          <a:ext cx="9137073" cy="5333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3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3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effectLst/>
                        </a:rPr>
                        <a:t>Acoustics Physicist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Health Physicist    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Physiognomies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Aerodynamist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High-Tech Designer, Oil Industry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Plasma Physicist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Aerospace Nondestructive Testing 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Hydrologist  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Process Engineer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Agriculture Scientist 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Industrial Hygienist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Quality Control Manager     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Air Traffic Controller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Laboratory Technician 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Radiological Laboratory Director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Astronomer    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Lawyer, Technology Specialty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Research Assistant    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Astrophysicist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Mathematician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Research &amp; Development Scientist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Atomic Physicist 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Mathematics and Physics Teacher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Satellite Data Analyst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Automotive Engineer 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Medical Physicist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Satellite Missions Analyst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Biophysicist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Medical Products Designer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Science Teacher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Cardiac Imaging Researcher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Meteorologist 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Science Writer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Chemical Physicist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Molecular Physicist 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Scientific Photographer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Computer Specialist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National Laboratory Research Admin.    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Seismologist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Computer System Engineer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Nuclear Magnetic Resonance Lab Tech 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Solid Earth Physicist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Economist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Nuclear Physicist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Solid State Physicist 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Engineer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Nuclear Power Plant Project Manager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Stratigrapher  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Environmental Analyst  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Occupational Safety Specialist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Systems Analyst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Environmental Health Specialist  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Oceanographer 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Technical Consultant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Financial Analyst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Optical Medical Devices Designer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Technical Illustrator 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Fluids Physicist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Optometrist 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Technical Salesperson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721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Forensic Scientist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Particle Accelerator Operations Analyst    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Technical Writer   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Geodesist  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Physicist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Television Chief Engineer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55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Geophysicist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effectLst/>
                        </a:rPr>
                        <a:t>Physics Researcher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>
                          <a:effectLst/>
                        </a:rPr>
                        <a:t>Test Engineer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534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EC604-3E02-4A08-9805-818D27E1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 Physics Myths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F7DBC-B731-48F2-A8A9-636764D72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Myth: Physics will lower students’ GPAs and hurt their chances of getting into college. </a:t>
            </a:r>
          </a:p>
          <a:p>
            <a:endParaRPr lang="en-US" dirty="0"/>
          </a:p>
          <a:p>
            <a:r>
              <a:rPr lang="en-US" dirty="0"/>
              <a:t>Fact: Colleges want to see that students have taken a challenging curriculum, and a B in physics is often better than an A in a less challenging course. </a:t>
            </a:r>
          </a:p>
        </p:txBody>
      </p:sp>
    </p:spTree>
    <p:extLst>
      <p:ext uri="{BB962C8B-B14F-4D97-AF65-F5344CB8AC3E}">
        <p14:creationId xmlns:p14="http://schemas.microsoft.com/office/powerpoint/2010/main" val="149394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EC604-3E02-4A08-9805-818D27E1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 Physics Myths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F7DBC-B731-48F2-A8A9-636764D72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Myth: Students won’t miss out on future opportunities or experiences if they don’t take physics.</a:t>
            </a:r>
          </a:p>
          <a:p>
            <a:endParaRPr lang="en-US" dirty="0"/>
          </a:p>
          <a:p>
            <a:r>
              <a:rPr lang="en-US" dirty="0"/>
              <a:t>Fact: Physics answers questions about the world that no other field can.  In addition, not taking physics closes doors to a huge number of potential careers.</a:t>
            </a:r>
          </a:p>
        </p:txBody>
      </p:sp>
    </p:spTree>
    <p:extLst>
      <p:ext uri="{BB962C8B-B14F-4D97-AF65-F5344CB8AC3E}">
        <p14:creationId xmlns:p14="http://schemas.microsoft.com/office/powerpoint/2010/main" val="502044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EC604-3E02-4A08-9805-818D27E1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 Physics Myths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F7DBC-B731-48F2-A8A9-636764D72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Myth: I will never need to use the knowledge and skills I learn in physics in my future career or life.</a:t>
            </a:r>
          </a:p>
          <a:p>
            <a:endParaRPr lang="en-US" dirty="0"/>
          </a:p>
          <a:p>
            <a:r>
              <a:rPr lang="en-US" dirty="0"/>
              <a:t>Fact: You already apply physics concepts in almost everything you do (you just don’t realize it.) Moreover, learning physics will make you a better problem solver, which you WILL apply to all aspects of your future professional, financial and personal lives.</a:t>
            </a:r>
          </a:p>
        </p:txBody>
      </p:sp>
    </p:spTree>
    <p:extLst>
      <p:ext uri="{BB962C8B-B14F-4D97-AF65-F5344CB8AC3E}">
        <p14:creationId xmlns:p14="http://schemas.microsoft.com/office/powerpoint/2010/main" val="4053335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EC604-3E02-4A08-9805-818D27E1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 Physics Myths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F7DBC-B731-48F2-A8A9-636764D72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Myth: Only the most mathematically advanced students can handle physics.</a:t>
            </a:r>
          </a:p>
          <a:p>
            <a:endParaRPr lang="en-US" dirty="0"/>
          </a:p>
          <a:p>
            <a:r>
              <a:rPr lang="en-US" dirty="0"/>
              <a:t>Fact: Physics can be taught at a variety of levels for students with different mathematical abilities.</a:t>
            </a:r>
          </a:p>
        </p:txBody>
      </p:sp>
    </p:spTree>
    <p:extLst>
      <p:ext uri="{BB962C8B-B14F-4D97-AF65-F5344CB8AC3E}">
        <p14:creationId xmlns:p14="http://schemas.microsoft.com/office/powerpoint/2010/main" val="2291313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EC604-3E02-4A08-9805-818D27E1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 Physics Myths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F7DBC-B731-48F2-A8A9-636764D72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Myth: Physics is for boys</a:t>
            </a:r>
          </a:p>
          <a:p>
            <a:endParaRPr lang="en-US" dirty="0"/>
          </a:p>
          <a:p>
            <a:r>
              <a:rPr lang="en-US" dirty="0"/>
              <a:t>Fact: Absolute BULLS%#T! More than 50% of high school students who take physics are girls. In my personal experience girls on average are more disciplined and better able to handle the rigors of physics.</a:t>
            </a:r>
          </a:p>
        </p:txBody>
      </p:sp>
    </p:spTree>
    <p:extLst>
      <p:ext uri="{BB962C8B-B14F-4D97-AF65-F5344CB8AC3E}">
        <p14:creationId xmlns:p14="http://schemas.microsoft.com/office/powerpoint/2010/main" val="4084609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EC604-3E02-4A08-9805-818D27E1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 Physics Myths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F7DBC-B731-48F2-A8A9-636764D72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Myth: Students don’t need to take physics in high school because they can just take it in college.</a:t>
            </a:r>
          </a:p>
          <a:p>
            <a:endParaRPr lang="en-US" dirty="0"/>
          </a:p>
          <a:p>
            <a:r>
              <a:rPr lang="en-US" dirty="0"/>
              <a:t>Fact: Research shows that students who have taken high school physics do better in college science and math courses.</a:t>
            </a:r>
          </a:p>
        </p:txBody>
      </p:sp>
    </p:spTree>
    <p:extLst>
      <p:ext uri="{BB962C8B-B14F-4D97-AF65-F5344CB8AC3E}">
        <p14:creationId xmlns:p14="http://schemas.microsoft.com/office/powerpoint/2010/main" val="1500908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EC604-3E02-4A08-9805-818D27E1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 Physics Myths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F7DBC-B731-48F2-A8A9-636764D72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Myth: The only careers you can have with a physics degree are to be a professor or teach high school.</a:t>
            </a:r>
          </a:p>
          <a:p>
            <a:endParaRPr lang="en-US" dirty="0"/>
          </a:p>
          <a:p>
            <a:r>
              <a:rPr lang="en-US" dirty="0"/>
              <a:t>Fact: Physics opens doors to a wide variety of careers. Physics majors have high employment rates and are among the best paid of all college graduates.</a:t>
            </a:r>
          </a:p>
        </p:txBody>
      </p:sp>
    </p:spTree>
    <p:extLst>
      <p:ext uri="{BB962C8B-B14F-4D97-AF65-F5344CB8AC3E}">
        <p14:creationId xmlns:p14="http://schemas.microsoft.com/office/powerpoint/2010/main" val="616427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1144B-6B02-4E41-9B68-17FA4BF32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So…..What is Physics??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9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7AC06-901E-4E8F-9174-763B1D796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95399"/>
          </a:xfrm>
        </p:spPr>
        <p:txBody>
          <a:bodyPr>
            <a:normAutofit fontScale="90000"/>
          </a:bodyPr>
          <a:lstStyle/>
          <a:p>
            <a:r>
              <a:rPr lang="en-US" dirty="0"/>
              <a:t>What types of Science Have You Studied So Far?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691E1-AB0D-4FAD-A311-6FF1D7327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981200"/>
            <a:ext cx="7704667" cy="3733800"/>
          </a:xfrm>
        </p:spPr>
        <p:txBody>
          <a:bodyPr>
            <a:normAutofit/>
          </a:bodyPr>
          <a:lstStyle/>
          <a:p>
            <a:r>
              <a:rPr lang="en-US" sz="3600" dirty="0"/>
              <a:t>Biology</a:t>
            </a:r>
          </a:p>
          <a:p>
            <a:r>
              <a:rPr lang="en-US" sz="3600" dirty="0"/>
              <a:t>Chemistry</a:t>
            </a:r>
          </a:p>
          <a:p>
            <a:r>
              <a:rPr lang="en-US" sz="3600" dirty="0"/>
              <a:t>Earth Science</a:t>
            </a:r>
          </a:p>
          <a:p>
            <a:r>
              <a:rPr lang="en-US" sz="3600" dirty="0"/>
              <a:t>All other branches of science rely on physics!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8F12AB-48E9-4C23-B9E2-EB5A9DF6BDAB}"/>
              </a:ext>
            </a:extLst>
          </p:cNvPr>
          <p:cNvSpPr txBox="1"/>
          <p:nvPr/>
        </p:nvSpPr>
        <p:spPr>
          <a:xfrm>
            <a:off x="609600" y="1752600"/>
            <a:ext cx="694266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chemeClr val="accent6">
                    <a:lumMod val="75000"/>
                  </a:schemeClr>
                </a:solidFill>
                <a:latin typeface="Showcard Gothic" panose="04020904020102020604" pitchFamily="82" charset="0"/>
              </a:rPr>
              <a:t>WIMPS!</a:t>
            </a:r>
          </a:p>
        </p:txBody>
      </p:sp>
    </p:spTree>
    <p:extLst>
      <p:ext uri="{BB962C8B-B14F-4D97-AF65-F5344CB8AC3E}">
        <p14:creationId xmlns:p14="http://schemas.microsoft.com/office/powerpoint/2010/main" val="238564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27992"/>
            <a:ext cx="7704667" cy="1066799"/>
          </a:xfrm>
        </p:spPr>
        <p:txBody>
          <a:bodyPr>
            <a:normAutofit/>
          </a:bodyPr>
          <a:lstStyle/>
          <a:p>
            <a:r>
              <a:rPr lang="en-US" sz="6000" dirty="0"/>
              <a:t>Physics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8305799" cy="48768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Physics - the branch of science concerned with the nature and properties of matter and energy.</a:t>
            </a:r>
          </a:p>
          <a:p>
            <a:pPr lvl="1"/>
            <a:r>
              <a:rPr lang="en-US" sz="2600" dirty="0"/>
              <a:t>Mechanics – the study of motion and its causes</a:t>
            </a:r>
          </a:p>
          <a:p>
            <a:pPr lvl="1"/>
            <a:r>
              <a:rPr lang="en-US" sz="2600" dirty="0"/>
              <a:t>Thermodynamics – the study of heat and temperature</a:t>
            </a:r>
          </a:p>
          <a:p>
            <a:pPr lvl="1"/>
            <a:r>
              <a:rPr lang="en-US" sz="2600" dirty="0"/>
              <a:t>Energy – the study of how energy is converted from one form to another</a:t>
            </a:r>
          </a:p>
          <a:p>
            <a:pPr lvl="1"/>
            <a:r>
              <a:rPr lang="en-US" sz="2600" dirty="0"/>
              <a:t>Vibrations and Waves – the study of types of repetitive motions</a:t>
            </a:r>
          </a:p>
          <a:p>
            <a:pPr lvl="1"/>
            <a:r>
              <a:rPr lang="en-US" sz="2600" dirty="0"/>
              <a:t>Optics – the study of the behavior of light</a:t>
            </a:r>
          </a:p>
          <a:p>
            <a:pPr lvl="1"/>
            <a:r>
              <a:rPr lang="en-US" sz="2600" dirty="0"/>
              <a:t>Electromagnetism – the study of electricity and magnetism</a:t>
            </a:r>
          </a:p>
          <a:p>
            <a:pPr lvl="1"/>
            <a:r>
              <a:rPr lang="en-US" sz="2600" dirty="0"/>
              <a:t>Relativity – the study of particles moving relative to an observer</a:t>
            </a:r>
          </a:p>
          <a:p>
            <a:pPr lvl="1"/>
            <a:r>
              <a:rPr lang="en-US" sz="2600" dirty="0"/>
              <a:t>Quantum Mechanics – the study of matter and energy at the subatomic scale</a:t>
            </a:r>
          </a:p>
          <a:p>
            <a:pPr marL="0" indent="0">
              <a:buNone/>
            </a:pPr>
            <a:endParaRPr lang="en-US" sz="3400" dirty="0"/>
          </a:p>
          <a:p>
            <a:r>
              <a:rPr lang="en-US" sz="3400" dirty="0"/>
              <a:t>In other words, physics is the study of EVERYTHING!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11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40F08-7A8C-40DC-A10E-FD37517F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area of physics would be most relevant to each of the following situations?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E2A95-C3A6-4C01-A327-9CBB7F3E8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high school football game</a:t>
            </a:r>
          </a:p>
          <a:p>
            <a:pPr lvl="1"/>
            <a:r>
              <a:rPr lang="en-US" sz="3200" dirty="0"/>
              <a:t>Mechanics</a:t>
            </a:r>
          </a:p>
        </p:txBody>
      </p:sp>
    </p:spTree>
    <p:extLst>
      <p:ext uri="{BB962C8B-B14F-4D97-AF65-F5344CB8AC3E}">
        <p14:creationId xmlns:p14="http://schemas.microsoft.com/office/powerpoint/2010/main" val="216967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40F08-7A8C-40DC-A10E-FD37517F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area of physics would be most relevant to each of the following situations?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E2A95-C3A6-4C01-A327-9CBB7F3E8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667000"/>
            <a:ext cx="7933267" cy="3332816"/>
          </a:xfrm>
        </p:spPr>
        <p:txBody>
          <a:bodyPr>
            <a:normAutofit/>
          </a:bodyPr>
          <a:lstStyle/>
          <a:p>
            <a:r>
              <a:rPr lang="en-US" sz="3600" dirty="0"/>
              <a:t>Wearing sunglasses on a sunny day</a:t>
            </a:r>
          </a:p>
          <a:p>
            <a:pPr lvl="1"/>
            <a:r>
              <a:rPr lang="en-US" sz="3200" dirty="0"/>
              <a:t>Optics</a:t>
            </a:r>
          </a:p>
        </p:txBody>
      </p:sp>
    </p:spTree>
    <p:extLst>
      <p:ext uri="{BB962C8B-B14F-4D97-AF65-F5344CB8AC3E}">
        <p14:creationId xmlns:p14="http://schemas.microsoft.com/office/powerpoint/2010/main" val="18989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40F08-7A8C-40DC-A10E-FD37517F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area of physics would be most relevant to each of the following situations?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E2A95-C3A6-4C01-A327-9CBB7F3E8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Lightning in a thunderstorm</a:t>
            </a:r>
          </a:p>
          <a:p>
            <a:pPr lvl="1"/>
            <a:r>
              <a:rPr lang="en-US" sz="3200" dirty="0"/>
              <a:t>Energy, Electromagnetism, Thermodynamics</a:t>
            </a:r>
          </a:p>
        </p:txBody>
      </p:sp>
    </p:spTree>
    <p:extLst>
      <p:ext uri="{BB962C8B-B14F-4D97-AF65-F5344CB8AC3E}">
        <p14:creationId xmlns:p14="http://schemas.microsoft.com/office/powerpoint/2010/main" val="226612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40F08-7A8C-40DC-A10E-FD37517F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area of physics would be most relevant to each of the following situations?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E2A95-C3A6-4C01-A327-9CBB7F3E8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Cooking dinner</a:t>
            </a:r>
          </a:p>
          <a:p>
            <a:pPr lvl="1"/>
            <a:r>
              <a:rPr lang="en-US" sz="3200" dirty="0"/>
              <a:t>Thermodynamics</a:t>
            </a:r>
          </a:p>
        </p:txBody>
      </p:sp>
    </p:spTree>
    <p:extLst>
      <p:ext uri="{BB962C8B-B14F-4D97-AF65-F5344CB8AC3E}">
        <p14:creationId xmlns:p14="http://schemas.microsoft.com/office/powerpoint/2010/main" val="45805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40F08-7A8C-40DC-A10E-FD37517F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area of physics would be most relevant to each of the following situations?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E2A95-C3A6-4C01-A327-9CBB7F3E8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Driving a car</a:t>
            </a:r>
          </a:p>
          <a:p>
            <a:pPr lvl="1"/>
            <a:r>
              <a:rPr lang="en-US" sz="3200" dirty="0"/>
              <a:t>Mechanics</a:t>
            </a:r>
          </a:p>
        </p:txBody>
      </p:sp>
    </p:spTree>
    <p:extLst>
      <p:ext uri="{BB962C8B-B14F-4D97-AF65-F5344CB8AC3E}">
        <p14:creationId xmlns:p14="http://schemas.microsoft.com/office/powerpoint/2010/main" val="373626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40F08-7A8C-40DC-A10E-FD37517F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area of physics would be most relevant to each of the following situations?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E2A95-C3A6-4C01-A327-9CBB7F3E8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Playing in the school band</a:t>
            </a:r>
          </a:p>
          <a:p>
            <a:pPr lvl="1"/>
            <a:r>
              <a:rPr lang="en-US" sz="3200" dirty="0"/>
              <a:t>Vibrations and Waves</a:t>
            </a:r>
          </a:p>
        </p:txBody>
      </p:sp>
    </p:spTree>
    <p:extLst>
      <p:ext uri="{BB962C8B-B14F-4D97-AF65-F5344CB8AC3E}">
        <p14:creationId xmlns:p14="http://schemas.microsoft.com/office/powerpoint/2010/main" val="321755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612</TotalTime>
  <Words>849</Words>
  <Application>Microsoft Office PowerPoint</Application>
  <PresentationFormat>On-screen Show (4:3)</PresentationFormat>
  <Paragraphs>148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Unicode MS</vt:lpstr>
      <vt:lpstr>Calibri</vt:lpstr>
      <vt:lpstr>Corbel</vt:lpstr>
      <vt:lpstr>Showcard Gothic</vt:lpstr>
      <vt:lpstr>Parallax</vt:lpstr>
      <vt:lpstr>What is Physics?</vt:lpstr>
      <vt:lpstr>What types of Science Have You Studied So Far?</vt:lpstr>
      <vt:lpstr>Physics</vt:lpstr>
      <vt:lpstr>Which area of physics would be most relevant to each of the following situations?</vt:lpstr>
      <vt:lpstr>Which area of physics would be most relevant to each of the following situations?</vt:lpstr>
      <vt:lpstr>Which area of physics would be most relevant to each of the following situations?</vt:lpstr>
      <vt:lpstr>Which area of physics would be most relevant to each of the following situations?</vt:lpstr>
      <vt:lpstr>Which area of physics would be most relevant to each of the following situations?</vt:lpstr>
      <vt:lpstr>Which area of physics would be most relevant to each of the following situations?</vt:lpstr>
      <vt:lpstr>Top Paying College Majors</vt:lpstr>
      <vt:lpstr>Physics-Related Careers</vt:lpstr>
      <vt:lpstr>High School Physics Myths</vt:lpstr>
      <vt:lpstr>High School Physics Myths</vt:lpstr>
      <vt:lpstr>High School Physics Myths</vt:lpstr>
      <vt:lpstr>High School Physics Myths</vt:lpstr>
      <vt:lpstr>High School Physics Myths</vt:lpstr>
      <vt:lpstr>High School Physics Myths</vt:lpstr>
      <vt:lpstr>High School Physics Myths</vt:lpstr>
      <vt:lpstr>So…..What is Physics??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</dc:title>
  <dc:creator>Chris</dc:creator>
  <cp:lastModifiedBy>Chris Tiesler</cp:lastModifiedBy>
  <cp:revision>33</cp:revision>
  <dcterms:created xsi:type="dcterms:W3CDTF">2013-08-27T00:11:55Z</dcterms:created>
  <dcterms:modified xsi:type="dcterms:W3CDTF">2021-08-30T23:50:48Z</dcterms:modified>
</cp:coreProperties>
</file>